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7371-22D5-4081-9B52-0555A311A441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A428-6456-49F5-AF91-4D376C98439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7371-22D5-4081-9B52-0555A311A441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A428-6456-49F5-AF91-4D376C9843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7371-22D5-4081-9B52-0555A311A441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A428-6456-49F5-AF91-4D376C9843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7371-22D5-4081-9B52-0555A311A441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A428-6456-49F5-AF91-4D376C98439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7371-22D5-4081-9B52-0555A311A441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A428-6456-49F5-AF91-4D376C9843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7371-22D5-4081-9B52-0555A311A441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A428-6456-49F5-AF91-4D376C98439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7371-22D5-4081-9B52-0555A311A441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A428-6456-49F5-AF91-4D376C98439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7371-22D5-4081-9B52-0555A311A441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A428-6456-49F5-AF91-4D376C9843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7371-22D5-4081-9B52-0555A311A441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A428-6456-49F5-AF91-4D376C9843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7371-22D5-4081-9B52-0555A311A441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A428-6456-49F5-AF91-4D376C9843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7371-22D5-4081-9B52-0555A311A441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A428-6456-49F5-AF91-4D376C98439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7907371-22D5-4081-9B52-0555A311A441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E99A428-6456-49F5-AF91-4D376C98439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p=2&amp;text=%D0%B4%D0%B5%D1%82%D1%81%D0%BA%D0%B8%D0%B9%20%D0%BF%D1%80%D0%B0%D0%B7%D0%B4%D0%BD%D0%B8%D0%BA%20%D1%84%D0%BE%D1%82%D0%BE&amp;fp=2&amp;img_url=http://mama.tomsk.ru/foto/albums/userpics/35709/5.png&amp;pos=65&amp;uinfo=ww-1515-wh-759-fw-1290-fh-553-pd-1.2499949932098388&amp;rpt=simage" TargetMode="External"/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12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yandex.ru/yandsearch?p=1&amp;text=%D0%B2%D0%B5%D1%87%D0%B5%D1%80%D0%B8%D0%BD%D0%BA%D0%B0%20%D1%84%D0%BE%D1%82%D0%BE&amp;fp=1&amp;img_url=http://mamsplanet.ru/files/articles/userfiles/1/60/nastol.com.ua-1335.jpg&amp;pos=35&amp;uinfo=ww-1515-wh-759-fw-1290-fh-553-pd-1.2499949932098388&amp;rpt=simage" TargetMode="External"/><Relationship Id="rId11" Type="http://schemas.openxmlformats.org/officeDocument/2006/relationships/hyperlink" Target="http://images.yandex.ru/yandsearch?p=2&amp;text=%D1%84%D0%BE%D1%82%D0%BE%20%D0%B2%D0%B5%D1%87%D0%B5%D1%80%D0%B8%D0%BD%D0%BA%D0%B0%20%D0%B4%D0%B5%D1%82%D0%B8%20%D0%BF%D0%BE%D1%8E%D1%82&amp;fp=2&amp;img_url=http://susanin.udm.ru/upload/iblock/e8d/d819e7fd-65f7-4dad-8566-88656db67aa5.jpg&amp;pos=64&amp;uinfo=ww-1515-wh-759-fw-1290-fh-553-pd-1.2499949932098388&amp;rpt=simage" TargetMode="External"/><Relationship Id="rId5" Type="http://schemas.openxmlformats.org/officeDocument/2006/relationships/image" Target="../media/image3.jpeg"/><Relationship Id="rId10" Type="http://schemas.openxmlformats.org/officeDocument/2006/relationships/image" Target="../media/image6.png"/><Relationship Id="rId4" Type="http://schemas.openxmlformats.org/officeDocument/2006/relationships/hyperlink" Target="http://images.yandex.ru/yandsearch?text=%D1%84%D0%BE%D1%82%D0%BE%20%D0%B2%D0%B5%D1%87%D0%B5%D1%80%D0%B8%D0%BD%D0%BA%D0%B0%20%D1%82%D0%B0%D0%BD%D1%86%D1%8B%20%D0%B4%D0%B5%D1%82%D0%B8&amp;fp=0&amp;img_url=http://4.bp.blogspot.com/_Qm3IjdUjsKw/SSD80zC-CtI/AAAAAAAAAns/YnsWOUcEpmQ/s320/kids%2Bdancing%2B2.jpg&amp;pos=12&amp;uinfo=ww-1515-wh-759-fw-1290-fh-553-pd-1.2499949932098388&amp;rpt=simage" TargetMode="External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4581128"/>
            <a:ext cx="5637010" cy="882119"/>
          </a:xfrm>
        </p:spPr>
        <p:txBody>
          <a:bodyPr>
            <a:normAutofit fontScale="85000" lnSpcReduction="20000"/>
          </a:bodyPr>
          <a:lstStyle/>
          <a:p>
            <a:r>
              <a:rPr lang="en-US" sz="7200" b="1" i="1" dirty="0" smtClean="0">
                <a:latin typeface="AR DECODE" panose="02000000000000000000" pitchFamily="2" charset="0"/>
              </a:rPr>
              <a:t>6</a:t>
            </a:r>
            <a:r>
              <a:rPr lang="en-US" sz="7200" b="1" i="1" baseline="30000" dirty="0" smtClean="0">
                <a:latin typeface="AR DECODE" panose="02000000000000000000" pitchFamily="2" charset="0"/>
              </a:rPr>
              <a:t>th</a:t>
            </a:r>
            <a:r>
              <a:rPr lang="en-US" sz="7200" b="1" i="1" dirty="0" smtClean="0">
                <a:latin typeface="AR DECODE" panose="02000000000000000000" pitchFamily="2" charset="0"/>
              </a:rPr>
              <a:t> form testing</a:t>
            </a:r>
            <a:endParaRPr lang="ru-RU" sz="7200" b="1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470025"/>
          </a:xfrm>
        </p:spPr>
        <p:txBody>
          <a:bodyPr>
            <a:noAutofit/>
          </a:bodyPr>
          <a:lstStyle/>
          <a:p>
            <a:r>
              <a:rPr lang="en-US" sz="8000" i="1" dirty="0" smtClean="0">
                <a:latin typeface="AR BLANCA" panose="02000000000000000000" pitchFamily="2" charset="0"/>
              </a:rPr>
              <a:t>Describing a picture</a:t>
            </a:r>
            <a:endParaRPr lang="ru-RU" sz="8000" i="1" dirty="0"/>
          </a:p>
        </p:txBody>
      </p:sp>
    </p:spTree>
    <p:extLst>
      <p:ext uri="{BB962C8B-B14F-4D97-AF65-F5344CB8AC3E}">
        <p14:creationId xmlns:p14="http://schemas.microsoft.com/office/powerpoint/2010/main" val="83942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293" y="998456"/>
            <a:ext cx="3816789" cy="293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497"/>
            <a:ext cx="2627784" cy="3168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 descr="http://im4-tub-ru.yandex.net/i?id=495434127-00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38334">
            <a:off x="387445" y="3593558"/>
            <a:ext cx="2793844" cy="279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1-tub-ru.yandex.net/i?id=565929257-67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9313">
            <a:off x="376629" y="464438"/>
            <a:ext cx="2760837" cy="1725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im4-tub-ru.yandex.net/i?id=123147127-12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204" y="3501008"/>
            <a:ext cx="2375996" cy="335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3507"/>
            <a:ext cx="2489040" cy="165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 descr="http://im0-tub-ru.yandex.net/i?id=161382086-46-72&amp;n=21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719" y="3355649"/>
            <a:ext cx="2592288" cy="303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7" y="794321"/>
            <a:ext cx="3485525" cy="2532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672726" y="437605"/>
            <a:ext cx="16193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FF0000"/>
                </a:solidFill>
              </a:rPr>
              <a:t>Sarah, 7 </a:t>
            </a:r>
            <a:endParaRPr lang="ru-RU" sz="2800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3517" y="6239476"/>
            <a:ext cx="3364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</a:rPr>
              <a:t>The sisters’ classmates</a:t>
            </a:r>
            <a:endParaRPr lang="ru-RU" sz="2400" i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39952" y="6243136"/>
            <a:ext cx="2159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</a:rPr>
              <a:t>Sarah’s sisters</a:t>
            </a:r>
            <a:endParaRPr lang="ru-RU" sz="2400" i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7494" y="332656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</a:rPr>
              <a:t>Alex</a:t>
            </a:r>
            <a:endParaRPr lang="ru-RU" sz="2400" i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7664" y="-24060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</a:rPr>
              <a:t>Rose</a:t>
            </a:r>
            <a:endParaRPr lang="ru-RU" sz="2400" i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84151" y="1454692"/>
            <a:ext cx="2802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</a:rPr>
              <a:t>Sarah’s best friend</a:t>
            </a:r>
            <a:endParaRPr lang="ru-RU" sz="2400" i="1" dirty="0">
              <a:solidFill>
                <a:srgbClr val="C00000"/>
              </a:solidFill>
            </a:endParaRPr>
          </a:p>
        </p:txBody>
      </p:sp>
      <p:sp>
        <p:nvSpPr>
          <p:cNvPr id="8" name="Полилиния 7"/>
          <p:cNvSpPr/>
          <p:nvPr/>
        </p:nvSpPr>
        <p:spPr>
          <a:xfrm rot="10800000">
            <a:off x="1890751" y="1788970"/>
            <a:ext cx="1745145" cy="1916756"/>
          </a:xfrm>
          <a:custGeom>
            <a:avLst/>
            <a:gdLst>
              <a:gd name="connsiteX0" fmla="*/ 159430 w 3172137"/>
              <a:gd name="connsiteY0" fmla="*/ 3586072 h 3586072"/>
              <a:gd name="connsiteX1" fmla="*/ 5426 w 3172137"/>
              <a:gd name="connsiteY1" fmla="*/ 3335815 h 3586072"/>
              <a:gd name="connsiteX2" fmla="*/ 332685 w 3172137"/>
              <a:gd name="connsiteY2" fmla="*/ 3518695 h 3586072"/>
              <a:gd name="connsiteX3" fmla="*/ 178681 w 3172137"/>
              <a:gd name="connsiteY3" fmla="*/ 3181811 h 3586072"/>
              <a:gd name="connsiteX4" fmla="*/ 457813 w 3172137"/>
              <a:gd name="connsiteY4" fmla="*/ 3441693 h 3586072"/>
              <a:gd name="connsiteX5" fmla="*/ 361561 w 3172137"/>
              <a:gd name="connsiteY5" fmla="*/ 3027807 h 3586072"/>
              <a:gd name="connsiteX6" fmla="*/ 698445 w 3172137"/>
              <a:gd name="connsiteY6" fmla="*/ 3297314 h 3586072"/>
              <a:gd name="connsiteX7" fmla="*/ 525190 w 3172137"/>
              <a:gd name="connsiteY7" fmla="*/ 2739049 h 3586072"/>
              <a:gd name="connsiteX8" fmla="*/ 1073830 w 3172137"/>
              <a:gd name="connsiteY8" fmla="*/ 2893053 h 3586072"/>
              <a:gd name="connsiteX9" fmla="*/ 1035329 w 3172137"/>
              <a:gd name="connsiteY9" fmla="*/ 2267411 h 3586072"/>
              <a:gd name="connsiteX10" fmla="*/ 1555093 w 3172137"/>
              <a:gd name="connsiteY10" fmla="*/ 2228910 h 3586072"/>
              <a:gd name="connsiteX11" fmla="*/ 1497342 w 3172137"/>
              <a:gd name="connsiteY11" fmla="*/ 1670645 h 3586072"/>
              <a:gd name="connsiteX12" fmla="*/ 2142234 w 3172137"/>
              <a:gd name="connsiteY12" fmla="*/ 1612893 h 3586072"/>
              <a:gd name="connsiteX13" fmla="*/ 1545468 w 3172137"/>
              <a:gd name="connsiteY13" fmla="*/ 1276009 h 3586072"/>
              <a:gd name="connsiteX14" fmla="*/ 2382866 w 3172137"/>
              <a:gd name="connsiteY14" fmla="*/ 1237508 h 3586072"/>
              <a:gd name="connsiteX15" fmla="*/ 1622470 w 3172137"/>
              <a:gd name="connsiteY15" fmla="*/ 573365 h 3586072"/>
              <a:gd name="connsiteX16" fmla="*/ 2787127 w 3172137"/>
              <a:gd name="connsiteY16" fmla="*/ 717744 h 3586072"/>
              <a:gd name="connsiteX17" fmla="*/ 2132609 w 3172137"/>
              <a:gd name="connsiteY17" fmla="*/ 34350 h 3586072"/>
              <a:gd name="connsiteX18" fmla="*/ 3172137 w 3172137"/>
              <a:gd name="connsiteY18" fmla="*/ 92102 h 3586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172137" h="3586072">
                <a:moveTo>
                  <a:pt x="159430" y="3586072"/>
                </a:moveTo>
                <a:cubicBezTo>
                  <a:pt x="67990" y="3466558"/>
                  <a:pt x="-23450" y="3347044"/>
                  <a:pt x="5426" y="3335815"/>
                </a:cubicBezTo>
                <a:cubicBezTo>
                  <a:pt x="34302" y="3324586"/>
                  <a:pt x="303809" y="3544362"/>
                  <a:pt x="332685" y="3518695"/>
                </a:cubicBezTo>
                <a:cubicBezTo>
                  <a:pt x="361561" y="3493028"/>
                  <a:pt x="157826" y="3194645"/>
                  <a:pt x="178681" y="3181811"/>
                </a:cubicBezTo>
                <a:cubicBezTo>
                  <a:pt x="199536" y="3168977"/>
                  <a:pt x="427333" y="3467360"/>
                  <a:pt x="457813" y="3441693"/>
                </a:cubicBezTo>
                <a:cubicBezTo>
                  <a:pt x="488293" y="3416026"/>
                  <a:pt x="321456" y="3051870"/>
                  <a:pt x="361561" y="3027807"/>
                </a:cubicBezTo>
                <a:cubicBezTo>
                  <a:pt x="401666" y="3003744"/>
                  <a:pt x="671174" y="3345440"/>
                  <a:pt x="698445" y="3297314"/>
                </a:cubicBezTo>
                <a:cubicBezTo>
                  <a:pt x="725716" y="3249188"/>
                  <a:pt x="462626" y="2806426"/>
                  <a:pt x="525190" y="2739049"/>
                </a:cubicBezTo>
                <a:cubicBezTo>
                  <a:pt x="587754" y="2671672"/>
                  <a:pt x="988807" y="2971659"/>
                  <a:pt x="1073830" y="2893053"/>
                </a:cubicBezTo>
                <a:cubicBezTo>
                  <a:pt x="1158853" y="2814447"/>
                  <a:pt x="955119" y="2378101"/>
                  <a:pt x="1035329" y="2267411"/>
                </a:cubicBezTo>
                <a:cubicBezTo>
                  <a:pt x="1115540" y="2156720"/>
                  <a:pt x="1478091" y="2328371"/>
                  <a:pt x="1555093" y="2228910"/>
                </a:cubicBezTo>
                <a:cubicBezTo>
                  <a:pt x="1632095" y="2129449"/>
                  <a:pt x="1399485" y="1773314"/>
                  <a:pt x="1497342" y="1670645"/>
                </a:cubicBezTo>
                <a:cubicBezTo>
                  <a:pt x="1595199" y="1567975"/>
                  <a:pt x="2134213" y="1678666"/>
                  <a:pt x="2142234" y="1612893"/>
                </a:cubicBezTo>
                <a:cubicBezTo>
                  <a:pt x="2150255" y="1547120"/>
                  <a:pt x="1505363" y="1338573"/>
                  <a:pt x="1545468" y="1276009"/>
                </a:cubicBezTo>
                <a:cubicBezTo>
                  <a:pt x="1585573" y="1213445"/>
                  <a:pt x="2370032" y="1354615"/>
                  <a:pt x="2382866" y="1237508"/>
                </a:cubicBezTo>
                <a:cubicBezTo>
                  <a:pt x="2395700" y="1120401"/>
                  <a:pt x="1555093" y="659992"/>
                  <a:pt x="1622470" y="573365"/>
                </a:cubicBezTo>
                <a:cubicBezTo>
                  <a:pt x="1689847" y="486738"/>
                  <a:pt x="2702104" y="807580"/>
                  <a:pt x="2787127" y="717744"/>
                </a:cubicBezTo>
                <a:cubicBezTo>
                  <a:pt x="2872150" y="627908"/>
                  <a:pt x="2068441" y="138624"/>
                  <a:pt x="2132609" y="34350"/>
                </a:cubicBezTo>
                <a:cubicBezTo>
                  <a:pt x="2196777" y="-69924"/>
                  <a:pt x="2989257" y="96915"/>
                  <a:pt x="3172137" y="92102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446606" y="2312552"/>
            <a:ext cx="1795558" cy="2028442"/>
          </a:xfrm>
          <a:custGeom>
            <a:avLst/>
            <a:gdLst>
              <a:gd name="connsiteX0" fmla="*/ 313790 w 3576754"/>
              <a:gd name="connsiteY0" fmla="*/ 3793662 h 3793662"/>
              <a:gd name="connsiteX1" fmla="*/ 15407 w 3576754"/>
              <a:gd name="connsiteY1" fmla="*/ 3466403 h 3793662"/>
              <a:gd name="connsiteX2" fmla="*/ 737301 w 3576754"/>
              <a:gd name="connsiteY2" fmla="*/ 3735910 h 3793662"/>
              <a:gd name="connsiteX3" fmla="*/ 236788 w 3576754"/>
              <a:gd name="connsiteY3" fmla="*/ 3148769 h 3793662"/>
              <a:gd name="connsiteX4" fmla="*/ 1083811 w 3576754"/>
              <a:gd name="connsiteY4" fmla="*/ 3543405 h 3793662"/>
              <a:gd name="connsiteX5" fmla="*/ 650674 w 3576754"/>
              <a:gd name="connsiteY5" fmla="*/ 2802260 h 3793662"/>
              <a:gd name="connsiteX6" fmla="*/ 1430320 w 3576754"/>
              <a:gd name="connsiteY6" fmla="*/ 3014015 h 3793662"/>
              <a:gd name="connsiteX7" fmla="*/ 1247440 w 3576754"/>
              <a:gd name="connsiteY7" fmla="*/ 2407624 h 3793662"/>
              <a:gd name="connsiteX8" fmla="*/ 1815331 w 3576754"/>
              <a:gd name="connsiteY8" fmla="*/ 2465375 h 3793662"/>
              <a:gd name="connsiteX9" fmla="*/ 1728703 w 3576754"/>
              <a:gd name="connsiteY9" fmla="*/ 1993737 h 3793662"/>
              <a:gd name="connsiteX10" fmla="*/ 2190716 w 3576754"/>
              <a:gd name="connsiteY10" fmla="*/ 2061114 h 3793662"/>
              <a:gd name="connsiteX11" fmla="*/ 2065588 w 3576754"/>
              <a:gd name="connsiteY11" fmla="*/ 1579851 h 3793662"/>
              <a:gd name="connsiteX12" fmla="*/ 2498725 w 3576754"/>
              <a:gd name="connsiteY12" fmla="*/ 1473973 h 3793662"/>
              <a:gd name="connsiteX13" fmla="*/ 2325470 w 3576754"/>
              <a:gd name="connsiteY13" fmla="*/ 1117839 h 3793662"/>
              <a:gd name="connsiteX14" fmla="*/ 2931861 w 3576754"/>
              <a:gd name="connsiteY14" fmla="*/ 1098588 h 3793662"/>
              <a:gd name="connsiteX15" fmla="*/ 2662354 w 3576754"/>
              <a:gd name="connsiteY15" fmla="*/ 626950 h 3793662"/>
              <a:gd name="connsiteX16" fmla="*/ 3230245 w 3576754"/>
              <a:gd name="connsiteY16" fmla="*/ 713577 h 3793662"/>
              <a:gd name="connsiteX17" fmla="*/ 2931861 w 3576754"/>
              <a:gd name="connsiteY17" fmla="*/ 357443 h 3793662"/>
              <a:gd name="connsiteX18" fmla="*/ 3538253 w 3576754"/>
              <a:gd name="connsiteY18" fmla="*/ 405569 h 3793662"/>
              <a:gd name="connsiteX19" fmla="*/ 3393874 w 3576754"/>
              <a:gd name="connsiteY19" fmla="*/ 39809 h 3793662"/>
              <a:gd name="connsiteX20" fmla="*/ 3576754 w 3576754"/>
              <a:gd name="connsiteY20" fmla="*/ 20559 h 3793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576754" h="3793662">
                <a:moveTo>
                  <a:pt x="313790" y="3793662"/>
                </a:moveTo>
                <a:cubicBezTo>
                  <a:pt x="129306" y="3634845"/>
                  <a:pt x="-55178" y="3476028"/>
                  <a:pt x="15407" y="3466403"/>
                </a:cubicBezTo>
                <a:cubicBezTo>
                  <a:pt x="85992" y="3456778"/>
                  <a:pt x="700404" y="3788849"/>
                  <a:pt x="737301" y="3735910"/>
                </a:cubicBezTo>
                <a:cubicBezTo>
                  <a:pt x="774198" y="3682971"/>
                  <a:pt x="179036" y="3180853"/>
                  <a:pt x="236788" y="3148769"/>
                </a:cubicBezTo>
                <a:cubicBezTo>
                  <a:pt x="294540" y="3116685"/>
                  <a:pt x="1014830" y="3601156"/>
                  <a:pt x="1083811" y="3543405"/>
                </a:cubicBezTo>
                <a:cubicBezTo>
                  <a:pt x="1152792" y="3485653"/>
                  <a:pt x="592923" y="2890492"/>
                  <a:pt x="650674" y="2802260"/>
                </a:cubicBezTo>
                <a:cubicBezTo>
                  <a:pt x="708426" y="2714028"/>
                  <a:pt x="1330859" y="3079788"/>
                  <a:pt x="1430320" y="3014015"/>
                </a:cubicBezTo>
                <a:cubicBezTo>
                  <a:pt x="1529781" y="2948242"/>
                  <a:pt x="1183272" y="2499064"/>
                  <a:pt x="1247440" y="2407624"/>
                </a:cubicBezTo>
                <a:cubicBezTo>
                  <a:pt x="1311608" y="2316184"/>
                  <a:pt x="1735121" y="2534356"/>
                  <a:pt x="1815331" y="2465375"/>
                </a:cubicBezTo>
                <a:cubicBezTo>
                  <a:pt x="1895542" y="2396394"/>
                  <a:pt x="1666139" y="2061114"/>
                  <a:pt x="1728703" y="1993737"/>
                </a:cubicBezTo>
                <a:cubicBezTo>
                  <a:pt x="1791267" y="1926360"/>
                  <a:pt x="2134569" y="2130095"/>
                  <a:pt x="2190716" y="2061114"/>
                </a:cubicBezTo>
                <a:cubicBezTo>
                  <a:pt x="2246863" y="1992133"/>
                  <a:pt x="2014253" y="1677708"/>
                  <a:pt x="2065588" y="1579851"/>
                </a:cubicBezTo>
                <a:cubicBezTo>
                  <a:pt x="2116923" y="1481994"/>
                  <a:pt x="2455411" y="1550975"/>
                  <a:pt x="2498725" y="1473973"/>
                </a:cubicBezTo>
                <a:cubicBezTo>
                  <a:pt x="2542039" y="1396971"/>
                  <a:pt x="2253281" y="1180403"/>
                  <a:pt x="2325470" y="1117839"/>
                </a:cubicBezTo>
                <a:cubicBezTo>
                  <a:pt x="2397659" y="1055275"/>
                  <a:pt x="2875714" y="1180403"/>
                  <a:pt x="2931861" y="1098588"/>
                </a:cubicBezTo>
                <a:cubicBezTo>
                  <a:pt x="2988008" y="1016773"/>
                  <a:pt x="2612623" y="691118"/>
                  <a:pt x="2662354" y="626950"/>
                </a:cubicBezTo>
                <a:cubicBezTo>
                  <a:pt x="2712085" y="562782"/>
                  <a:pt x="3185327" y="758495"/>
                  <a:pt x="3230245" y="713577"/>
                </a:cubicBezTo>
                <a:cubicBezTo>
                  <a:pt x="3275163" y="668659"/>
                  <a:pt x="2880526" y="408778"/>
                  <a:pt x="2931861" y="357443"/>
                </a:cubicBezTo>
                <a:cubicBezTo>
                  <a:pt x="2983196" y="306108"/>
                  <a:pt x="3461251" y="458508"/>
                  <a:pt x="3538253" y="405569"/>
                </a:cubicBezTo>
                <a:cubicBezTo>
                  <a:pt x="3615255" y="352630"/>
                  <a:pt x="3387457" y="103977"/>
                  <a:pt x="3393874" y="39809"/>
                </a:cubicBezTo>
                <a:cubicBezTo>
                  <a:pt x="3400291" y="-24359"/>
                  <a:pt x="3528628" y="4517"/>
                  <a:pt x="3576754" y="20559"/>
                </a:cubicBez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 rot="20607956">
            <a:off x="445168" y="3219916"/>
            <a:ext cx="1700936" cy="922223"/>
          </a:xfrm>
          <a:custGeom>
            <a:avLst/>
            <a:gdLst>
              <a:gd name="connsiteX0" fmla="*/ 76813 w 2908200"/>
              <a:gd name="connsiteY0" fmla="*/ 2165684 h 2165684"/>
              <a:gd name="connsiteX1" fmla="*/ 9436 w 2908200"/>
              <a:gd name="connsiteY1" fmla="*/ 2021305 h 2165684"/>
              <a:gd name="connsiteX2" fmla="*/ 259693 w 2908200"/>
              <a:gd name="connsiteY2" fmla="*/ 2059806 h 2165684"/>
              <a:gd name="connsiteX3" fmla="*/ 201941 w 2908200"/>
              <a:gd name="connsiteY3" fmla="*/ 1973179 h 2165684"/>
              <a:gd name="connsiteX4" fmla="*/ 288569 w 2908200"/>
              <a:gd name="connsiteY4" fmla="*/ 1857676 h 2165684"/>
              <a:gd name="connsiteX5" fmla="*/ 250068 w 2908200"/>
              <a:gd name="connsiteY5" fmla="*/ 1857676 h 2165684"/>
              <a:gd name="connsiteX6" fmla="*/ 558076 w 2908200"/>
              <a:gd name="connsiteY6" fmla="*/ 1925053 h 2165684"/>
              <a:gd name="connsiteX7" fmla="*/ 461823 w 2908200"/>
              <a:gd name="connsiteY7" fmla="*/ 1742173 h 2165684"/>
              <a:gd name="connsiteX8" fmla="*/ 692830 w 2908200"/>
              <a:gd name="connsiteY8" fmla="*/ 1886552 h 2165684"/>
              <a:gd name="connsiteX9" fmla="*/ 673579 w 2908200"/>
              <a:gd name="connsiteY9" fmla="*/ 1568918 h 2165684"/>
              <a:gd name="connsiteX10" fmla="*/ 817958 w 2908200"/>
              <a:gd name="connsiteY10" fmla="*/ 1799924 h 2165684"/>
              <a:gd name="connsiteX11" fmla="*/ 914211 w 2908200"/>
              <a:gd name="connsiteY11" fmla="*/ 1559293 h 2165684"/>
              <a:gd name="connsiteX12" fmla="*/ 991213 w 2908200"/>
              <a:gd name="connsiteY12" fmla="*/ 1742173 h 2165684"/>
              <a:gd name="connsiteX13" fmla="*/ 1058590 w 2908200"/>
              <a:gd name="connsiteY13" fmla="*/ 1395663 h 2165684"/>
              <a:gd name="connsiteX14" fmla="*/ 1154842 w 2908200"/>
              <a:gd name="connsiteY14" fmla="*/ 1520792 h 2165684"/>
              <a:gd name="connsiteX15" fmla="*/ 1212594 w 2908200"/>
              <a:gd name="connsiteY15" fmla="*/ 1309036 h 2165684"/>
              <a:gd name="connsiteX16" fmla="*/ 1433975 w 2908200"/>
              <a:gd name="connsiteY16" fmla="*/ 1434164 h 2165684"/>
              <a:gd name="connsiteX17" fmla="*/ 1462851 w 2908200"/>
              <a:gd name="connsiteY17" fmla="*/ 1135781 h 2165684"/>
              <a:gd name="connsiteX18" fmla="*/ 1607230 w 2908200"/>
              <a:gd name="connsiteY18" fmla="*/ 1260910 h 2165684"/>
              <a:gd name="connsiteX19" fmla="*/ 1578354 w 2908200"/>
              <a:gd name="connsiteY19" fmla="*/ 1039529 h 2165684"/>
              <a:gd name="connsiteX20" fmla="*/ 1809360 w 2908200"/>
              <a:gd name="connsiteY20" fmla="*/ 1097280 h 2165684"/>
              <a:gd name="connsiteX21" fmla="*/ 1790110 w 2908200"/>
              <a:gd name="connsiteY21" fmla="*/ 904775 h 2165684"/>
              <a:gd name="connsiteX22" fmla="*/ 1963365 w 2908200"/>
              <a:gd name="connsiteY22" fmla="*/ 924025 h 2165684"/>
              <a:gd name="connsiteX23" fmla="*/ 1886362 w 2908200"/>
              <a:gd name="connsiteY23" fmla="*/ 808522 h 2165684"/>
              <a:gd name="connsiteX24" fmla="*/ 2136619 w 2908200"/>
              <a:gd name="connsiteY24" fmla="*/ 779646 h 2165684"/>
              <a:gd name="connsiteX25" fmla="*/ 2098118 w 2908200"/>
              <a:gd name="connsiteY25" fmla="*/ 644893 h 2165684"/>
              <a:gd name="connsiteX26" fmla="*/ 2367626 w 2908200"/>
              <a:gd name="connsiteY26" fmla="*/ 721895 h 2165684"/>
              <a:gd name="connsiteX27" fmla="*/ 2290623 w 2908200"/>
              <a:gd name="connsiteY27" fmla="*/ 481263 h 2165684"/>
              <a:gd name="connsiteX28" fmla="*/ 2502379 w 2908200"/>
              <a:gd name="connsiteY28" fmla="*/ 548640 h 2165684"/>
              <a:gd name="connsiteX29" fmla="*/ 2396501 w 2908200"/>
              <a:gd name="connsiteY29" fmla="*/ 394636 h 2165684"/>
              <a:gd name="connsiteX30" fmla="*/ 2666009 w 2908200"/>
              <a:gd name="connsiteY30" fmla="*/ 462013 h 2165684"/>
              <a:gd name="connsiteX31" fmla="*/ 2685259 w 2908200"/>
              <a:gd name="connsiteY31" fmla="*/ 67377 h 2165684"/>
              <a:gd name="connsiteX32" fmla="*/ 2906640 w 2908200"/>
              <a:gd name="connsiteY32" fmla="*/ 288758 h 2165684"/>
              <a:gd name="connsiteX33" fmla="*/ 2781512 w 2908200"/>
              <a:gd name="connsiteY33" fmla="*/ 0 h 2165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908200" h="2165684">
                <a:moveTo>
                  <a:pt x="76813" y="2165684"/>
                </a:moveTo>
                <a:cubicBezTo>
                  <a:pt x="27884" y="2102317"/>
                  <a:pt x="-21044" y="2038951"/>
                  <a:pt x="9436" y="2021305"/>
                </a:cubicBezTo>
                <a:cubicBezTo>
                  <a:pt x="39916" y="2003659"/>
                  <a:pt x="227609" y="2067827"/>
                  <a:pt x="259693" y="2059806"/>
                </a:cubicBezTo>
                <a:cubicBezTo>
                  <a:pt x="291777" y="2051785"/>
                  <a:pt x="197128" y="2006867"/>
                  <a:pt x="201941" y="1973179"/>
                </a:cubicBezTo>
                <a:cubicBezTo>
                  <a:pt x="206754" y="1939491"/>
                  <a:pt x="280548" y="1876927"/>
                  <a:pt x="288569" y="1857676"/>
                </a:cubicBezTo>
                <a:cubicBezTo>
                  <a:pt x="296590" y="1838425"/>
                  <a:pt x="205150" y="1846447"/>
                  <a:pt x="250068" y="1857676"/>
                </a:cubicBezTo>
                <a:cubicBezTo>
                  <a:pt x="294986" y="1868905"/>
                  <a:pt x="522784" y="1944303"/>
                  <a:pt x="558076" y="1925053"/>
                </a:cubicBezTo>
                <a:cubicBezTo>
                  <a:pt x="593368" y="1905803"/>
                  <a:pt x="439364" y="1748590"/>
                  <a:pt x="461823" y="1742173"/>
                </a:cubicBezTo>
                <a:cubicBezTo>
                  <a:pt x="484282" y="1735756"/>
                  <a:pt x="657537" y="1915428"/>
                  <a:pt x="692830" y="1886552"/>
                </a:cubicBezTo>
                <a:cubicBezTo>
                  <a:pt x="728123" y="1857676"/>
                  <a:pt x="652724" y="1583356"/>
                  <a:pt x="673579" y="1568918"/>
                </a:cubicBezTo>
                <a:cubicBezTo>
                  <a:pt x="694434" y="1554480"/>
                  <a:pt x="777853" y="1801528"/>
                  <a:pt x="817958" y="1799924"/>
                </a:cubicBezTo>
                <a:cubicBezTo>
                  <a:pt x="858063" y="1798320"/>
                  <a:pt x="885335" y="1568918"/>
                  <a:pt x="914211" y="1559293"/>
                </a:cubicBezTo>
                <a:cubicBezTo>
                  <a:pt x="943087" y="1549668"/>
                  <a:pt x="967150" y="1769445"/>
                  <a:pt x="991213" y="1742173"/>
                </a:cubicBezTo>
                <a:cubicBezTo>
                  <a:pt x="1015276" y="1714901"/>
                  <a:pt x="1031319" y="1432560"/>
                  <a:pt x="1058590" y="1395663"/>
                </a:cubicBezTo>
                <a:cubicBezTo>
                  <a:pt x="1085861" y="1358766"/>
                  <a:pt x="1129175" y="1535230"/>
                  <a:pt x="1154842" y="1520792"/>
                </a:cubicBezTo>
                <a:cubicBezTo>
                  <a:pt x="1180509" y="1506354"/>
                  <a:pt x="1166072" y="1323474"/>
                  <a:pt x="1212594" y="1309036"/>
                </a:cubicBezTo>
                <a:cubicBezTo>
                  <a:pt x="1259116" y="1294598"/>
                  <a:pt x="1392266" y="1463040"/>
                  <a:pt x="1433975" y="1434164"/>
                </a:cubicBezTo>
                <a:cubicBezTo>
                  <a:pt x="1475684" y="1405288"/>
                  <a:pt x="1433975" y="1164657"/>
                  <a:pt x="1462851" y="1135781"/>
                </a:cubicBezTo>
                <a:cubicBezTo>
                  <a:pt x="1491727" y="1106905"/>
                  <a:pt x="1587980" y="1276952"/>
                  <a:pt x="1607230" y="1260910"/>
                </a:cubicBezTo>
                <a:cubicBezTo>
                  <a:pt x="1626480" y="1244868"/>
                  <a:pt x="1544666" y="1066801"/>
                  <a:pt x="1578354" y="1039529"/>
                </a:cubicBezTo>
                <a:cubicBezTo>
                  <a:pt x="1612042" y="1012257"/>
                  <a:pt x="1774067" y="1119739"/>
                  <a:pt x="1809360" y="1097280"/>
                </a:cubicBezTo>
                <a:cubicBezTo>
                  <a:pt x="1844653" y="1074821"/>
                  <a:pt x="1764443" y="933651"/>
                  <a:pt x="1790110" y="904775"/>
                </a:cubicBezTo>
                <a:cubicBezTo>
                  <a:pt x="1815778" y="875899"/>
                  <a:pt x="1947323" y="940067"/>
                  <a:pt x="1963365" y="924025"/>
                </a:cubicBezTo>
                <a:cubicBezTo>
                  <a:pt x="1979407" y="907983"/>
                  <a:pt x="1857486" y="832585"/>
                  <a:pt x="1886362" y="808522"/>
                </a:cubicBezTo>
                <a:cubicBezTo>
                  <a:pt x="1915238" y="784459"/>
                  <a:pt x="2101326" y="806917"/>
                  <a:pt x="2136619" y="779646"/>
                </a:cubicBezTo>
                <a:cubicBezTo>
                  <a:pt x="2171912" y="752375"/>
                  <a:pt x="2059617" y="654518"/>
                  <a:pt x="2098118" y="644893"/>
                </a:cubicBezTo>
                <a:cubicBezTo>
                  <a:pt x="2136619" y="635268"/>
                  <a:pt x="2335542" y="749167"/>
                  <a:pt x="2367626" y="721895"/>
                </a:cubicBezTo>
                <a:cubicBezTo>
                  <a:pt x="2399710" y="694623"/>
                  <a:pt x="2268164" y="510139"/>
                  <a:pt x="2290623" y="481263"/>
                </a:cubicBezTo>
                <a:cubicBezTo>
                  <a:pt x="2313082" y="452387"/>
                  <a:pt x="2484733" y="563078"/>
                  <a:pt x="2502379" y="548640"/>
                </a:cubicBezTo>
                <a:cubicBezTo>
                  <a:pt x="2520025" y="534202"/>
                  <a:pt x="2369229" y="409074"/>
                  <a:pt x="2396501" y="394636"/>
                </a:cubicBezTo>
                <a:cubicBezTo>
                  <a:pt x="2423773" y="380198"/>
                  <a:pt x="2617883" y="516556"/>
                  <a:pt x="2666009" y="462013"/>
                </a:cubicBezTo>
                <a:cubicBezTo>
                  <a:pt x="2714135" y="407470"/>
                  <a:pt x="2645154" y="96253"/>
                  <a:pt x="2685259" y="67377"/>
                </a:cubicBezTo>
                <a:cubicBezTo>
                  <a:pt x="2725364" y="38501"/>
                  <a:pt x="2890598" y="299987"/>
                  <a:pt x="2906640" y="288758"/>
                </a:cubicBezTo>
                <a:cubicBezTo>
                  <a:pt x="2922682" y="277528"/>
                  <a:pt x="2810388" y="22459"/>
                  <a:pt x="2781512" y="0"/>
                </a:cubicBezTo>
              </a:path>
            </a:pathLst>
          </a:cu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44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159</TotalTime>
  <Words>20</Words>
  <Application>Microsoft Office PowerPoint</Application>
  <PresentationFormat>Экран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Воздушный поток</vt:lpstr>
      <vt:lpstr>Describing a picture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</dc:creator>
  <cp:lastModifiedBy>Е</cp:lastModifiedBy>
  <cp:revision>12</cp:revision>
  <dcterms:created xsi:type="dcterms:W3CDTF">2014-01-19T14:06:31Z</dcterms:created>
  <dcterms:modified xsi:type="dcterms:W3CDTF">2014-01-19T17:25:28Z</dcterms:modified>
</cp:coreProperties>
</file>