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7DC4-54C9-437C-8DB6-AE4987B875B2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825B17-4C0F-4A9F-92FD-E529950AF6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356992"/>
            <a:ext cx="6698605" cy="3240359"/>
          </a:xfrm>
        </p:spPr>
        <p:txBody>
          <a:bodyPr>
            <a:normAutofit/>
          </a:bodyPr>
          <a:lstStyle/>
          <a:p>
            <a:pPr algn="r"/>
            <a:r>
              <a:rPr lang="en-US" sz="7100" i="1" dirty="0" smtClean="0">
                <a:solidFill>
                  <a:schemeClr val="accent4">
                    <a:lumMod val="75000"/>
                  </a:schemeClr>
                </a:solidFill>
              </a:rPr>
              <a:t>Spotlight 6</a:t>
            </a:r>
          </a:p>
          <a:p>
            <a:pPr algn="r"/>
            <a:r>
              <a:rPr lang="en-US" sz="5200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BERKLEY" panose="02000000000000000000" pitchFamily="2" charset="0"/>
              </a:rPr>
              <a:t>L.A.Nuzhnenko</a:t>
            </a:r>
            <a:endParaRPr lang="ru-RU" sz="5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i="1" dirty="0" smtClean="0">
                <a:solidFill>
                  <a:schemeClr val="accent4">
                    <a:lumMod val="50000"/>
                  </a:schemeClr>
                </a:solidFill>
              </a:rPr>
              <a:t>Module 10b</a:t>
            </a:r>
            <a:endParaRPr lang="ru-RU" sz="8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What’s your </a:t>
            </a:r>
            <a:r>
              <a:rPr lang="en-US" sz="2400" dirty="0" err="1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favourite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 season? Why? </a:t>
            </a:r>
            <a:endParaRPr lang="ru-RU" sz="2400" dirty="0" smtClean="0">
              <a:solidFill>
                <a:srgbClr val="7030A0"/>
              </a:solidFill>
              <a:effectLst/>
              <a:latin typeface="Franklin Gothic Demi" panose="020B0703020102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What weather do you feel better in?</a:t>
            </a:r>
            <a:endParaRPr lang="ru-RU" sz="2400" dirty="0">
              <a:solidFill>
                <a:srgbClr val="7030A0"/>
              </a:solidFill>
              <a:latin typeface="Franklin Gothic Demi" panose="020B0703020102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What do you like doing in such weather? </a:t>
            </a:r>
            <a:endParaRPr lang="ru-RU" sz="2400" dirty="0" smtClean="0">
              <a:solidFill>
                <a:srgbClr val="7030A0"/>
              </a:solidFill>
              <a:effectLst/>
              <a:latin typeface="Franklin Gothic Demi" panose="020B070302010202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Share your ideas with your </a:t>
            </a:r>
            <a:r>
              <a:rPr lang="en-US" sz="2400" dirty="0" err="1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deskmate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. Compare your answers. Report about differences/similarities to your </a:t>
            </a:r>
            <a:r>
              <a:rPr lang="en-US" sz="2400" dirty="0" err="1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groupmates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Franklin Gothic Demi" panose="020B0703020102020204" pitchFamily="34" charset="0"/>
                <a:ea typeface="Times New Roman"/>
              </a:rPr>
              <a:t>. </a:t>
            </a:r>
            <a:endParaRPr lang="ru-RU" sz="2400" dirty="0">
              <a:solidFill>
                <a:srgbClr val="7030A0"/>
              </a:solidFill>
              <a:effectLst/>
              <a:latin typeface="Franklin Gothic Demi" panose="020B0703020102020204" pitchFamily="34" charset="0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556" y="2127632"/>
            <a:ext cx="885698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Make a list of things people can do when it is: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82922"/>
              </p:ext>
            </p:extLst>
          </p:nvPr>
        </p:nvGraphicFramePr>
        <p:xfrm>
          <a:off x="137556" y="2707599"/>
          <a:ext cx="8856985" cy="35440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2028"/>
                <a:gridCol w="2952028"/>
                <a:gridCol w="2952929"/>
              </a:tblGrid>
              <a:tr h="468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Cold/frosty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Hot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Rainy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2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8767" y="6165304"/>
            <a:ext cx="885698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Think of outside and inside activities.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73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0187"/>
              </p:ext>
            </p:extLst>
          </p:nvPr>
        </p:nvGraphicFramePr>
        <p:xfrm>
          <a:off x="323526" y="1484784"/>
          <a:ext cx="8712970" cy="39353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77966"/>
                <a:gridCol w="2177966"/>
                <a:gridCol w="2177966"/>
                <a:gridCol w="21790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Rainy/ wet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Snowy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Hot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Cold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Sans Serif" panose="020B0604020202020204" pitchFamily="34" charset="0"/>
                          <a:ea typeface="Times New Roman"/>
                          <a:cs typeface="Microsoft Sans Serif" panose="020B0604020202020204" pitchFamily="34" charset="0"/>
                        </a:rPr>
                        <a:t> </a:t>
                      </a:r>
                      <a:endParaRPr lang="ru-RU" sz="28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/>
                        <a:cs typeface="Microsoft Sans Serif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260648"/>
            <a:ext cx="84249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Group the words from ex. 3, p. 98.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Add some more items for each weather.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28808"/>
              </p:ext>
            </p:extLst>
          </p:nvPr>
        </p:nvGraphicFramePr>
        <p:xfrm>
          <a:off x="213194" y="1628800"/>
          <a:ext cx="8784976" cy="45836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2488"/>
                <a:gridCol w="439248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Промокнуть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Definitely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Можно</a:t>
                      </a:r>
                      <a:r>
                        <a:rPr lang="en-US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28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я </a:t>
                      </a:r>
                      <a:r>
                        <a:rPr lang="ru-RU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возьму твое пальто?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Brand new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Ужасный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Hang on a minute!</a:t>
                      </a:r>
                      <a:endParaRPr lang="ru-RU" sz="2800" b="1" i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b="1" i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Вызвать такси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529" y="764704"/>
            <a:ext cx="89427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icrosoft Sans Serif" panose="020B0604020202020204" pitchFamily="34" charset="0"/>
                <a:ea typeface="Times New Roman" pitchFamily="18" charset="0"/>
                <a:cs typeface="Microsoft Sans Serif" panose="020B0604020202020204" pitchFamily="34" charset="0"/>
              </a:rPr>
              <a:t>Translate the words. Make up sentences of your own with them. Ask your </a:t>
            </a:r>
            <a:r>
              <a:rPr kumimoji="0" lang="en-US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icrosoft Sans Serif" panose="020B0604020202020204" pitchFamily="34" charset="0"/>
                <a:ea typeface="Times New Roman" pitchFamily="18" charset="0"/>
                <a:cs typeface="Microsoft Sans Serif" panose="020B0604020202020204" pitchFamily="34" charset="0"/>
              </a:rPr>
              <a:t>deskmate</a:t>
            </a: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icrosoft Sans Serif" panose="020B0604020202020204" pitchFamily="34" charset="0"/>
                <a:ea typeface="Times New Roman" pitchFamily="18" charset="0"/>
                <a:cs typeface="Microsoft Sans Serif" panose="020B0604020202020204" pitchFamily="34" charset="0"/>
              </a:rPr>
              <a:t> to translate the sentences into English.</a:t>
            </a:r>
            <a:endParaRPr kumimoji="0" lang="en-US" altLang="ru-RU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Ex. 4, p. 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968" y="378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571" y="179348"/>
            <a:ext cx="2433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Ex.4, 5 page 98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effectLst/>
                <a:latin typeface="Times New Roman"/>
                <a:ea typeface="Times New Roman"/>
              </a:rPr>
              <a:t>Choose A, B or C for each sentence.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I ____ a party next Saturday. I hope you can come.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      A  am going to have     B am having   C will have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There’s a film on TV that I want to watch. It ___ in twenty minutes.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      A  starts   B  is starting   C  will start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The weather is nice now. But I think it ___ later.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      A  is going to rain   B  is raining   C  will rain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Tom is ill. He ____ to school tomorrow.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      A  is not going to come   B is not coming   C  will not come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What ___ to the party tonight?</a:t>
            </a:r>
            <a:endParaRPr lang="ru-RU" sz="2400" dirty="0" smtClean="0">
              <a:effectLst/>
              <a:latin typeface="Times New Roman"/>
              <a:ea typeface="Times New Roman"/>
            </a:endParaRP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effectLst/>
                <a:latin typeface="Times New Roman"/>
                <a:ea typeface="Times New Roman"/>
              </a:rPr>
              <a:t>      A  are you going to wear   B are you wearing   C  will you wear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0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275</Words>
  <Application>Microsoft Office PowerPoint</Application>
  <PresentationFormat>Экран (4:3)</PresentationFormat>
  <Paragraphs>84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Module 10b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</dc:creator>
  <cp:lastModifiedBy>Е</cp:lastModifiedBy>
  <cp:revision>4</cp:revision>
  <dcterms:created xsi:type="dcterms:W3CDTF">2014-04-28T18:44:29Z</dcterms:created>
  <dcterms:modified xsi:type="dcterms:W3CDTF">2014-04-28T19:19:08Z</dcterms:modified>
</cp:coreProperties>
</file>