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DD17CA-7F95-48AE-82F4-83C495C4CA7D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054B17-5279-4D1F-86E2-E28F3A6C9E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imir-city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338565" cy="2880319"/>
          </a:xfrm>
        </p:spPr>
        <p:txBody>
          <a:bodyPr>
            <a:normAutofit/>
          </a:bodyPr>
          <a:lstStyle/>
          <a:p>
            <a:pPr algn="r"/>
            <a:r>
              <a:rPr lang="en-US" sz="6600" i="1" dirty="0" smtClean="0">
                <a:solidFill>
                  <a:schemeClr val="accent3">
                    <a:lumMod val="75000"/>
                  </a:schemeClr>
                </a:solidFill>
              </a:rPr>
              <a:t>Spotlight 6</a:t>
            </a:r>
          </a:p>
          <a:p>
            <a:pPr algn="r"/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L.A.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Nuzhnenko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448272"/>
          </a:xfrm>
        </p:spPr>
        <p:txBody>
          <a:bodyPr>
            <a:normAutofit/>
          </a:bodyPr>
          <a:lstStyle/>
          <a:p>
            <a:r>
              <a:rPr lang="en-US" sz="8000" i="1" dirty="0" smtClean="0">
                <a:solidFill>
                  <a:schemeClr val="accent3">
                    <a:lumMod val="50000"/>
                  </a:schemeClr>
                </a:solidFill>
              </a:rPr>
              <a:t>Module 10c</a:t>
            </a:r>
            <a:endParaRPr lang="ru-RU" sz="8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72323"/>
              </p:ext>
            </p:extLst>
          </p:nvPr>
        </p:nvGraphicFramePr>
        <p:xfrm>
          <a:off x="107504" y="1124744"/>
          <a:ext cx="8856984" cy="3200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28492"/>
                <a:gridCol w="44284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Errand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Сказочный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Head back home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Performance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 нетерпением жду…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4437112"/>
            <a:ext cx="848982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itchFamily="18" charset="0"/>
                <a:cs typeface="Aharoni" panose="02010803020104030203" pitchFamily="2" charset="-79"/>
              </a:rPr>
              <a:t>What are you looking forward to?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itchFamily="18" charset="0"/>
                <a:cs typeface="Aharoni" panose="02010803020104030203" pitchFamily="2" charset="-79"/>
              </a:rPr>
              <a:t>Do you have any errands for tomorrow?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itchFamily="18" charset="0"/>
                <a:cs typeface="Aharoni" panose="02010803020104030203" pitchFamily="2" charset="-79"/>
              </a:rPr>
              <a:t>What was the most fabulous weekend for you?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89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Find the following word combinations in Jane’s email and translate them. Answer the questions.</a:t>
            </a:r>
            <a:endParaRPr lang="ru-RU" altLang="ru-RU" sz="2400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x. 2, p. 1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6099105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643" y="6143556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Ex.2</a:t>
            </a:r>
            <a:r>
              <a:rPr lang="en-US" sz="2400" smtClean="0"/>
              <a:t>, page 100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12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61" y="62068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effectLst/>
                <a:latin typeface="Lucida Sans" panose="020B0602030504020204" pitchFamily="34" charset="0"/>
                <a:ea typeface="Times New Roman"/>
              </a:rPr>
              <a:t>Project.</a:t>
            </a:r>
            <a:r>
              <a:rPr lang="en-US" sz="2800" b="1" dirty="0" smtClean="0">
                <a:effectLst/>
                <a:latin typeface="Lucida Sans" panose="020B0602030504020204" pitchFamily="34" charset="0"/>
                <a:ea typeface="Times New Roman"/>
              </a:rPr>
              <a:t> You are going to spend a weekend in Vladimir – a city with amazing cathedrals and churches which can </a:t>
            </a:r>
            <a:r>
              <a:rPr lang="en-US" sz="2800" b="1" dirty="0" smtClean="0">
                <a:latin typeface="Lucida Sans" panose="020B0602030504020204" pitchFamily="34" charset="0"/>
                <a:ea typeface="Times New Roman"/>
              </a:rPr>
              <a:t>tell</a:t>
            </a:r>
            <a:r>
              <a:rPr lang="en-US" sz="2800" b="1" dirty="0" smtClean="0">
                <a:effectLst/>
                <a:latin typeface="Lucida Sans" panose="020B0602030504020204" pitchFamily="34" charset="0"/>
                <a:ea typeface="Times New Roman"/>
              </a:rPr>
              <a:t> the history of Russia. Look at the pictures and make a tour for your family. Say what you are going to visit. Use the Internet (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Lucida Sans" panose="020B0602030504020204" pitchFamily="34" charset="0"/>
                <a:ea typeface="Times New Roman"/>
                <a:hlinkClick r:id="rId2"/>
              </a:rPr>
              <a:t>http://www.vladimir-city.ru</a:t>
            </a:r>
            <a:r>
              <a:rPr lang="en-US" sz="2800" b="1" dirty="0" smtClean="0">
                <a:effectLst/>
                <a:latin typeface="Lucida Sans" panose="020B0602030504020204" pitchFamily="34" charset="0"/>
                <a:ea typeface="Times New Roman"/>
              </a:rPr>
              <a:t>) to find out any hotels where you can stay, cafés you can have lunch at, museums/sights to visit. Make a plan for your fabulous weekend in Vladimir.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5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" y="24560"/>
            <a:ext cx="2752731" cy="3686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41704" y="188640"/>
            <a:ext cx="271901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Zolotye</a:t>
            </a:r>
            <a: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ru-RU" sz="280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Vorota</a:t>
            </a:r>
            <a: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(The </a:t>
            </a:r>
            <a:r>
              <a:rPr kumimoji="0" lang="en-US" altLang="ru-RU" sz="28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Golden Gate</a:t>
            </a:r>
            <a: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altLang="ru-RU" sz="28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076" name="Picture 4" descr="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60" y="17113"/>
            <a:ext cx="2664296" cy="3686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3246" y="3129307"/>
            <a:ext cx="343715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/>
              </a:rPr>
              <a:t>St Demetrius Cathedral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7" name="Picture 5" descr="2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" y="3737397"/>
            <a:ext cx="4166212" cy="29470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03" y="6334780"/>
            <a:ext cx="283603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Assumption Church </a:t>
            </a:r>
            <a:endParaRPr kumimoji="0" lang="en-US" altLang="ru-RU" sz="280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080" name="Picture 8" descr="ZZ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44" y="3615947"/>
            <a:ext cx="3812902" cy="32582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51595" y="6195399"/>
            <a:ext cx="27126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Pokrova</a:t>
            </a:r>
            <a:r>
              <a:rPr lang="en-US" sz="2800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na</a:t>
            </a:r>
            <a:r>
              <a:rPr lang="en-US" sz="2800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Nerli</a:t>
            </a:r>
            <a:r>
              <a:rPr lang="en-US" sz="2800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/>
              </a:rPr>
              <a:t> </a:t>
            </a:r>
            <a:endParaRPr lang="ru-RU" sz="28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Write a postcard to your friend from Vladimir. </a:t>
            </a:r>
          </a:p>
          <a:p>
            <a:pPr algn="ctr"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Gill Sans MT" panose="020B0502020104020203" pitchFamily="34" charset="0"/>
                <a:ea typeface="Times New Roman"/>
              </a:rPr>
              <a:t>Share you feelings and impressions.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23528" y="908720"/>
            <a:ext cx="8496944" cy="5760640"/>
          </a:xfrm>
          <a:prstGeom prst="horizontalScroll">
            <a:avLst>
              <a:gd name="adj" fmla="val 631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ru-RU" sz="2800" dirty="0" smtClean="0">
                <a:latin typeface="Calibri" pitchFamily="34" charset="0"/>
                <a:cs typeface="Arial" pitchFamily="34" charset="0"/>
              </a:rPr>
              <a:t> __________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_____________________________________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4199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179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179</Words>
  <Application>Microsoft Office PowerPoint</Application>
  <PresentationFormat>Экран (4:3)</PresentationFormat>
  <Paragraphs>32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Module 10c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7</cp:revision>
  <dcterms:created xsi:type="dcterms:W3CDTF">2014-05-04T17:27:25Z</dcterms:created>
  <dcterms:modified xsi:type="dcterms:W3CDTF">2014-05-04T19:11:15Z</dcterms:modified>
</cp:coreProperties>
</file>