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0" r:id="rId6"/>
    <p:sldId id="264" r:id="rId7"/>
    <p:sldId id="263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C023-DBC6-465B-AA86-9D2F92A58F3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16D5-FEDB-477C-9A3B-D182B1147F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C023-DBC6-465B-AA86-9D2F92A58F3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16D5-FEDB-477C-9A3B-D182B1147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C023-DBC6-465B-AA86-9D2F92A58F3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16D5-FEDB-477C-9A3B-D182B1147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C023-DBC6-465B-AA86-9D2F92A58F3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16D5-FEDB-477C-9A3B-D182B1147F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C023-DBC6-465B-AA86-9D2F92A58F3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16D5-FEDB-477C-9A3B-D182B1147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C023-DBC6-465B-AA86-9D2F92A58F3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16D5-FEDB-477C-9A3B-D182B1147F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C023-DBC6-465B-AA86-9D2F92A58F3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16D5-FEDB-477C-9A3B-D182B1147F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C023-DBC6-465B-AA86-9D2F92A58F3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16D5-FEDB-477C-9A3B-D182B1147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C023-DBC6-465B-AA86-9D2F92A58F3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16D5-FEDB-477C-9A3B-D182B1147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C023-DBC6-465B-AA86-9D2F92A58F3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16D5-FEDB-477C-9A3B-D182B1147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C023-DBC6-465B-AA86-9D2F92A58F3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16D5-FEDB-477C-9A3B-D182B1147F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4BC023-DBC6-465B-AA86-9D2F92A58F3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4A16D5-FEDB-477C-9A3B-D182B1147F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Spotlight 5</a:t>
            </a:r>
            <a:endParaRPr lang="ru-RU" sz="7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175351" cy="1793167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BLANCA" panose="02000000000000000000" pitchFamily="2" charset="0"/>
              </a:rPr>
              <a:t>Module 3</a:t>
            </a:r>
            <a:br>
              <a:rPr lang="en-US" sz="1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BLANCA" panose="02000000000000000000" pitchFamily="2" charset="0"/>
              </a:rPr>
            </a:br>
            <a:r>
              <a:rPr lang="en-US" sz="1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BLANCA" panose="02000000000000000000" pitchFamily="2" charset="0"/>
              </a:rPr>
              <a:t>Test </a:t>
            </a:r>
            <a:r>
              <a:rPr lang="ru-RU" sz="8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8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8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7" y="0"/>
            <a:ext cx="927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4 Spotlight 5 Test Bookl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2373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4624"/>
            <a:ext cx="8841258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2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" y="116632"/>
            <a:ext cx="913675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6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" y="166453"/>
            <a:ext cx="8712039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0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79863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6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4113"/>
            <a:ext cx="8712967" cy="682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9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9211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</TotalTime>
  <Words>4</Words>
  <Application>Microsoft Office PowerPoint</Application>
  <PresentationFormat>Экран (4:3)</PresentationFormat>
  <Paragraphs>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Module 3 Test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</dc:creator>
  <cp:lastModifiedBy>Е</cp:lastModifiedBy>
  <cp:revision>6</cp:revision>
  <dcterms:created xsi:type="dcterms:W3CDTF">2013-11-28T20:33:03Z</dcterms:created>
  <dcterms:modified xsi:type="dcterms:W3CDTF">2013-12-01T19:38:03Z</dcterms:modified>
</cp:coreProperties>
</file>