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B30340-CBA1-429D-AD59-30703229D13E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E681DE-6AD9-49F5-946B-965A131FF9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5637010" cy="2217632"/>
          </a:xfrm>
        </p:spPr>
        <p:txBody>
          <a:bodyPr>
            <a:normAutofit/>
          </a:bodyPr>
          <a:lstStyle/>
          <a:p>
            <a:pPr algn="r"/>
            <a:r>
              <a:rPr lang="es-ES" sz="6000" i="1" dirty="0" smtClean="0">
                <a:solidFill>
                  <a:schemeClr val="accent5">
                    <a:lumMod val="75000"/>
                  </a:schemeClr>
                </a:solidFill>
              </a:rPr>
              <a:t>Chicos Chicas 1</a:t>
            </a:r>
          </a:p>
          <a:p>
            <a:pPr algn="r"/>
            <a:r>
              <a:rPr lang="es-ES" sz="48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L.A. Nuzhnenko</a:t>
            </a:r>
            <a:endParaRPr lang="ru-RU" sz="48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560840" cy="2520280"/>
          </a:xfrm>
        </p:spPr>
        <p:txBody>
          <a:bodyPr>
            <a:noAutofit/>
          </a:bodyPr>
          <a:lstStyle/>
          <a:p>
            <a:pPr algn="ctr"/>
            <a:r>
              <a:rPr lang="es-ES" sz="8800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>Unidad 5</a:t>
            </a:r>
            <a:br>
              <a:rPr lang="es-ES" sz="8800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</a:br>
            <a:r>
              <a:rPr lang="es-ES" sz="8800" dirty="0" smtClean="0">
                <a:solidFill>
                  <a:schemeClr val="accent5">
                    <a:lumMod val="50000"/>
                  </a:schemeClr>
                </a:solidFill>
                <a:latin typeface="AR BLANCA" panose="02000000000000000000" pitchFamily="2" charset="0"/>
              </a:rPr>
              <a:t>Lección 9 - 10</a:t>
            </a:r>
            <a:endParaRPr lang="ru-RU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13-14\испанский\1-год\маме 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t="2632" r="423" b="41727"/>
          <a:stretch/>
        </p:blipFill>
        <p:spPr bwMode="auto">
          <a:xfrm>
            <a:off x="251520" y="0"/>
            <a:ext cx="8640960" cy="68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13-14\испанский\1-год\маме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1575" r="17539" b="49083"/>
          <a:stretch/>
        </p:blipFill>
        <p:spPr bwMode="auto">
          <a:xfrm>
            <a:off x="179512" y="1"/>
            <a:ext cx="8856984" cy="68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13-14\испанский\1-год\маме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51451" r="19704" b="8131"/>
          <a:stretch/>
        </p:blipFill>
        <p:spPr bwMode="auto">
          <a:xfrm>
            <a:off x="107504" y="1"/>
            <a:ext cx="8928992" cy="67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04645"/>
              </p:ext>
            </p:extLst>
          </p:nvPr>
        </p:nvGraphicFramePr>
        <p:xfrm>
          <a:off x="251520" y="188640"/>
          <a:ext cx="8568952" cy="653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La</a:t>
                      </a:r>
                      <a:r>
                        <a:rPr lang="es-ES" sz="2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entrada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вход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recto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DF2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прямо(й)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EDF2F9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entonces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тогда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después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потом, после</a:t>
                      </a:r>
                      <a:endParaRPr lang="ru-RU" sz="20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girar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поворачивать</a:t>
                      </a:r>
                      <a:endParaRPr lang="ru-RU" sz="20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cruzar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пересекать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izquierdo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левый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río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река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derecho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правый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enfrente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напротив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entre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между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indicar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указывать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primero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первый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árbol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дерево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seguir (sigo)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следовать, продолжать</a:t>
                      </a:r>
                      <a:endParaRPr lang="ru-RU" sz="20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camino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дорога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mono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обезьяна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tiburón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акула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</a:t>
                      </a:r>
                      <a:r>
                        <a:rPr lang="es-ES" sz="2400" i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lobo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волк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la cabra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коза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reno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олень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la granja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ферма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oso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медведь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el caballo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лошадь</a:t>
                      </a:r>
                      <a:endParaRPr lang="ru-RU" sz="2400" i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7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2013-14\испанский\1-год\маме 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8369" r="3868" b="63257"/>
          <a:stretch/>
        </p:blipFill>
        <p:spPr bwMode="auto">
          <a:xfrm>
            <a:off x="0" y="0"/>
            <a:ext cx="917332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2013-14\испанский\1-год\маме 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3" t="37295" r="3684" b="2962"/>
          <a:stretch/>
        </p:blipFill>
        <p:spPr bwMode="auto">
          <a:xfrm>
            <a:off x="1259631" y="2493"/>
            <a:ext cx="6406171" cy="678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</TotalTime>
  <Words>76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Unidad 5 Lección 9 - 10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user</cp:lastModifiedBy>
  <cp:revision>6</cp:revision>
  <dcterms:created xsi:type="dcterms:W3CDTF">2014-04-06T17:37:32Z</dcterms:created>
  <dcterms:modified xsi:type="dcterms:W3CDTF">2014-04-07T10:38:11Z</dcterms:modified>
</cp:coreProperties>
</file>